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6" r:id="rId2"/>
  </p:sldIdLst>
  <p:sldSz cx="7021513" cy="10261600"/>
  <p:notesSz cx="6735763" cy="9869488"/>
  <p:defaultTextStyle>
    <a:defPPr>
      <a:defRPr lang="ja-JP"/>
    </a:defPPr>
    <a:lvl1pPr algn="l" defTabSz="966788" rtl="0" fontAlgn="base">
      <a:spcBef>
        <a:spcPct val="0"/>
      </a:spcBef>
      <a:spcAft>
        <a:spcPct val="0"/>
      </a:spcAft>
      <a:defRPr kumimoji="1" sz="19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82600" indent="-25400" algn="l" defTabSz="966788" rtl="0" fontAlgn="base">
      <a:spcBef>
        <a:spcPct val="0"/>
      </a:spcBef>
      <a:spcAft>
        <a:spcPct val="0"/>
      </a:spcAft>
      <a:defRPr kumimoji="1" sz="19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66788" indent="-52388" algn="l" defTabSz="966788" rtl="0" fontAlgn="base">
      <a:spcBef>
        <a:spcPct val="0"/>
      </a:spcBef>
      <a:spcAft>
        <a:spcPct val="0"/>
      </a:spcAft>
      <a:defRPr kumimoji="1" sz="19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450975" indent="-79375" algn="l" defTabSz="966788" rtl="0" fontAlgn="base">
      <a:spcBef>
        <a:spcPct val="0"/>
      </a:spcBef>
      <a:spcAft>
        <a:spcPct val="0"/>
      </a:spcAft>
      <a:defRPr kumimoji="1" sz="19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935163" indent="-106363" algn="l" defTabSz="966788" rtl="0" fontAlgn="base">
      <a:spcBef>
        <a:spcPct val="0"/>
      </a:spcBef>
      <a:spcAft>
        <a:spcPct val="0"/>
      </a:spcAft>
      <a:defRPr kumimoji="1" sz="19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umimoji="1" sz="19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umimoji="1" sz="19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umimoji="1" sz="19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umimoji="1" sz="19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840" y="1848"/>
      </p:cViewPr>
      <p:guideLst>
        <p:guide orient="horz" pos="3232"/>
        <p:guide pos="221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CBC103B-A063-4345-BB21-7AA4F0C14499}" type="datetimeFigureOut">
              <a:rPr lang="ja-JP" altLang="en-US"/>
              <a:pPr>
                <a:defRPr/>
              </a:pPr>
              <a:t>17/04/26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01850" y="739775"/>
            <a:ext cx="2532063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 smtClean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687888"/>
            <a:ext cx="5389563" cy="44418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4188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4188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EA66C3E-2DB4-7445-B170-93699BB9B83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870883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ＭＳ Ｐゴシック" charset="0"/>
      </a:defRPr>
    </a:lvl1pPr>
    <a:lvl2pPr marL="457200" algn="l" defTabSz="45720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362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>
              <a:latin typeface="Calibri" charset="0"/>
              <a:ea typeface="ＭＳ Ｐゴシック" charset="0"/>
            </a:endParaRPr>
          </a:p>
        </p:txBody>
      </p:sp>
      <p:sp>
        <p:nvSpPr>
          <p:cNvPr id="15363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66788" fontAlgn="base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66788" fontAlgn="base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66788" fontAlgn="base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66788" fontAlgn="base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2B25E16-83D8-5743-90DA-5A7E07286094}" type="slidenum">
              <a:rPr lang="ja-JP" altLang="en-US" sz="1200"/>
              <a:pPr/>
              <a:t>1</a:t>
            </a:fld>
            <a:endParaRPr lang="ja-JP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26614" y="3187751"/>
            <a:ext cx="5968286" cy="2199593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53227" y="5814908"/>
            <a:ext cx="4915059" cy="262240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838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676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514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35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19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02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866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704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F06823-7B4F-274C-A7D2-B5DA8B6E47BB}" type="datetimeFigureOut">
              <a:rPr lang="ja-JP" altLang="en-US"/>
              <a:pPr>
                <a:defRPr/>
              </a:pPr>
              <a:t>17/04/26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7C2348-9428-E54E-9D8A-A076E19392C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66877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B44AEF-975B-E34A-9094-43BB1CDD1AA4}" type="datetimeFigureOut">
              <a:rPr lang="ja-JP" altLang="en-US"/>
              <a:pPr>
                <a:defRPr/>
              </a:pPr>
              <a:t>17/04/26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9587E-5230-754A-BB5A-A3E587A8272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27152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817948" y="548713"/>
            <a:ext cx="1184880" cy="11672569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63308" y="548713"/>
            <a:ext cx="3437617" cy="11672569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AE94ED-D8D5-514D-980B-6DCEBC2C8D1C}" type="datetimeFigureOut">
              <a:rPr lang="ja-JP" altLang="en-US"/>
              <a:pPr>
                <a:defRPr/>
              </a:pPr>
              <a:t>17/04/26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38783-9811-3F4B-8C28-9CF6733E509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56027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4A9C7-25E5-CB49-B621-FE7F052764DB}" type="datetimeFigureOut">
              <a:rPr lang="ja-JP" altLang="en-US"/>
              <a:pPr>
                <a:defRPr/>
              </a:pPr>
              <a:t>17/04/26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DDC49-4A26-DD4A-AC16-DCB36615485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0992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54652" y="6594028"/>
            <a:ext cx="5968286" cy="2038068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54652" y="4349306"/>
            <a:ext cx="5968286" cy="2244724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8380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6760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5140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3520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1900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90281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38661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87041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07BD3A-F5D9-2141-A815-448DEBEC56CE}" type="datetimeFigureOut">
              <a:rPr lang="ja-JP" altLang="en-US"/>
              <a:pPr>
                <a:defRPr/>
              </a:pPr>
              <a:t>17/04/26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1EAE2-7A36-9D47-BB3A-B5AA08DF586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58298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63308" y="3192499"/>
            <a:ext cx="2311248" cy="902878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91581" y="3192499"/>
            <a:ext cx="2311248" cy="902878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BC6CB-C969-C544-A661-4937A477DD73}" type="datetimeFigureOut">
              <a:rPr lang="ja-JP" altLang="en-US"/>
              <a:pPr>
                <a:defRPr/>
              </a:pPr>
              <a:t>17/04/26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58D73-D136-524F-890B-E973A17A7DD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95634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1076" y="410940"/>
            <a:ext cx="6319362" cy="1710266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51077" y="2296985"/>
            <a:ext cx="3102388" cy="957273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83802" indent="0">
              <a:buNone/>
              <a:defRPr sz="2200" b="1"/>
            </a:lvl2pPr>
            <a:lvl3pPr marL="967603" indent="0">
              <a:buNone/>
              <a:defRPr sz="1900" b="1"/>
            </a:lvl3pPr>
            <a:lvl4pPr marL="1451405" indent="0">
              <a:buNone/>
              <a:defRPr sz="1700" b="1"/>
            </a:lvl4pPr>
            <a:lvl5pPr marL="1935207" indent="0">
              <a:buNone/>
              <a:defRPr sz="1700" b="1"/>
            </a:lvl5pPr>
            <a:lvl6pPr marL="2419009" indent="0">
              <a:buNone/>
              <a:defRPr sz="1700" b="1"/>
            </a:lvl6pPr>
            <a:lvl7pPr marL="2902810" indent="0">
              <a:buNone/>
              <a:defRPr sz="1700" b="1"/>
            </a:lvl7pPr>
            <a:lvl8pPr marL="3386612" indent="0">
              <a:buNone/>
              <a:defRPr sz="1700" b="1"/>
            </a:lvl8pPr>
            <a:lvl9pPr marL="3870414" indent="0">
              <a:buNone/>
              <a:defRPr sz="17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51077" y="3254257"/>
            <a:ext cx="3102388" cy="5912298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566831" y="2296985"/>
            <a:ext cx="3103606" cy="957273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83802" indent="0">
              <a:buNone/>
              <a:defRPr sz="2200" b="1"/>
            </a:lvl2pPr>
            <a:lvl3pPr marL="967603" indent="0">
              <a:buNone/>
              <a:defRPr sz="1900" b="1"/>
            </a:lvl3pPr>
            <a:lvl4pPr marL="1451405" indent="0">
              <a:buNone/>
              <a:defRPr sz="1700" b="1"/>
            </a:lvl4pPr>
            <a:lvl5pPr marL="1935207" indent="0">
              <a:buNone/>
              <a:defRPr sz="1700" b="1"/>
            </a:lvl5pPr>
            <a:lvl6pPr marL="2419009" indent="0">
              <a:buNone/>
              <a:defRPr sz="1700" b="1"/>
            </a:lvl6pPr>
            <a:lvl7pPr marL="2902810" indent="0">
              <a:buNone/>
              <a:defRPr sz="1700" b="1"/>
            </a:lvl7pPr>
            <a:lvl8pPr marL="3386612" indent="0">
              <a:buNone/>
              <a:defRPr sz="1700" b="1"/>
            </a:lvl8pPr>
            <a:lvl9pPr marL="3870414" indent="0">
              <a:buNone/>
              <a:defRPr sz="17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566831" y="3254257"/>
            <a:ext cx="3103606" cy="5912298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8CAD0-4BCA-B943-BE2A-1567D3C76B6B}" type="datetimeFigureOut">
              <a:rPr lang="ja-JP" altLang="en-US"/>
              <a:pPr>
                <a:defRPr/>
              </a:pPr>
              <a:t>17/04/26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FF708-04D5-274D-8BB6-EDEA68BB150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29393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2F4DE-3309-6E4C-884A-89AB5F5019DB}" type="datetimeFigureOut">
              <a:rPr lang="ja-JP" altLang="en-US"/>
              <a:pPr>
                <a:defRPr/>
              </a:pPr>
              <a:t>17/04/26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4099C-23D3-8344-B609-3DA28DEA5E1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00048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A9758-033F-A94C-A563-709BFB188827}" type="datetimeFigureOut">
              <a:rPr lang="ja-JP" altLang="en-US"/>
              <a:pPr>
                <a:defRPr/>
              </a:pPr>
              <a:t>17/04/26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4331D-1ADE-2C4D-AEC1-92419F22EB9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00896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1076" y="408566"/>
            <a:ext cx="2310030" cy="173877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745217" y="408567"/>
            <a:ext cx="3925222" cy="8757991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51076" y="2147338"/>
            <a:ext cx="2310030" cy="7019221"/>
          </a:xfrm>
        </p:spPr>
        <p:txBody>
          <a:bodyPr/>
          <a:lstStyle>
            <a:lvl1pPr marL="0" indent="0">
              <a:buNone/>
              <a:defRPr sz="1500"/>
            </a:lvl1pPr>
            <a:lvl2pPr marL="483802" indent="0">
              <a:buNone/>
              <a:defRPr sz="1300"/>
            </a:lvl2pPr>
            <a:lvl3pPr marL="967603" indent="0">
              <a:buNone/>
              <a:defRPr sz="1100"/>
            </a:lvl3pPr>
            <a:lvl4pPr marL="1451405" indent="0">
              <a:buNone/>
              <a:defRPr sz="1000"/>
            </a:lvl4pPr>
            <a:lvl5pPr marL="1935207" indent="0">
              <a:buNone/>
              <a:defRPr sz="1000"/>
            </a:lvl5pPr>
            <a:lvl6pPr marL="2419009" indent="0">
              <a:buNone/>
              <a:defRPr sz="1000"/>
            </a:lvl6pPr>
            <a:lvl7pPr marL="2902810" indent="0">
              <a:buNone/>
              <a:defRPr sz="1000"/>
            </a:lvl7pPr>
            <a:lvl8pPr marL="3386612" indent="0">
              <a:buNone/>
              <a:defRPr sz="1000"/>
            </a:lvl8pPr>
            <a:lvl9pPr marL="3870414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C0871E-3A4B-AD49-9BCE-E7EB42BB5A31}" type="datetimeFigureOut">
              <a:rPr lang="ja-JP" altLang="en-US"/>
              <a:pPr>
                <a:defRPr/>
              </a:pPr>
              <a:t>17/04/26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D26F7-9A1B-B448-8426-4DFD303F5F7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41458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76266" y="7183122"/>
            <a:ext cx="4212908" cy="848009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76266" y="916893"/>
            <a:ext cx="4212908" cy="6156960"/>
          </a:xfrm>
        </p:spPr>
        <p:txBody>
          <a:bodyPr rtlCol="0">
            <a:normAutofit/>
          </a:bodyPr>
          <a:lstStyle>
            <a:lvl1pPr marL="0" indent="0">
              <a:buNone/>
              <a:defRPr sz="3400"/>
            </a:lvl1pPr>
            <a:lvl2pPr marL="483802" indent="0">
              <a:buNone/>
              <a:defRPr sz="2900"/>
            </a:lvl2pPr>
            <a:lvl3pPr marL="967603" indent="0">
              <a:buNone/>
              <a:defRPr sz="2500"/>
            </a:lvl3pPr>
            <a:lvl4pPr marL="1451405" indent="0">
              <a:buNone/>
              <a:defRPr sz="2200"/>
            </a:lvl4pPr>
            <a:lvl5pPr marL="1935207" indent="0">
              <a:buNone/>
              <a:defRPr sz="2200"/>
            </a:lvl5pPr>
            <a:lvl6pPr marL="2419009" indent="0">
              <a:buNone/>
              <a:defRPr sz="2200"/>
            </a:lvl6pPr>
            <a:lvl7pPr marL="2902810" indent="0">
              <a:buNone/>
              <a:defRPr sz="2200"/>
            </a:lvl7pPr>
            <a:lvl8pPr marL="3386612" indent="0">
              <a:buNone/>
              <a:defRPr sz="2200"/>
            </a:lvl8pPr>
            <a:lvl9pPr marL="3870414" indent="0">
              <a:buNone/>
              <a:defRPr sz="22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76266" y="8031129"/>
            <a:ext cx="4212908" cy="1204312"/>
          </a:xfrm>
        </p:spPr>
        <p:txBody>
          <a:bodyPr/>
          <a:lstStyle>
            <a:lvl1pPr marL="0" indent="0">
              <a:buNone/>
              <a:defRPr sz="1500"/>
            </a:lvl1pPr>
            <a:lvl2pPr marL="483802" indent="0">
              <a:buNone/>
              <a:defRPr sz="1300"/>
            </a:lvl2pPr>
            <a:lvl3pPr marL="967603" indent="0">
              <a:buNone/>
              <a:defRPr sz="1100"/>
            </a:lvl3pPr>
            <a:lvl4pPr marL="1451405" indent="0">
              <a:buNone/>
              <a:defRPr sz="1000"/>
            </a:lvl4pPr>
            <a:lvl5pPr marL="1935207" indent="0">
              <a:buNone/>
              <a:defRPr sz="1000"/>
            </a:lvl5pPr>
            <a:lvl6pPr marL="2419009" indent="0">
              <a:buNone/>
              <a:defRPr sz="1000"/>
            </a:lvl6pPr>
            <a:lvl7pPr marL="2902810" indent="0">
              <a:buNone/>
              <a:defRPr sz="1000"/>
            </a:lvl7pPr>
            <a:lvl8pPr marL="3386612" indent="0">
              <a:buNone/>
              <a:defRPr sz="1000"/>
            </a:lvl8pPr>
            <a:lvl9pPr marL="3870414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FFFF1-A716-F047-84AC-678EACBE482B}" type="datetimeFigureOut">
              <a:rPr lang="ja-JP" altLang="en-US"/>
              <a:pPr>
                <a:defRPr/>
              </a:pPr>
              <a:t>17/04/26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1926F6-7076-6244-9A9F-93F7A570730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4146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350838" y="411163"/>
            <a:ext cx="6319837" cy="170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6760" tIns="48381" rIns="96760" bIns="4838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350838" y="2393950"/>
            <a:ext cx="6319837" cy="677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6760" tIns="48381" rIns="96760" bIns="4838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50838" y="9510713"/>
            <a:ext cx="1638300" cy="546100"/>
          </a:xfrm>
          <a:prstGeom prst="rect">
            <a:avLst/>
          </a:prstGeom>
        </p:spPr>
        <p:txBody>
          <a:bodyPr vert="horz" wrap="square" lIns="96760" tIns="48381" rIns="96760" bIns="48381" numCol="1" anchor="ctr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fld id="{9E03EAB1-B76C-234B-BE21-2A6F4B8EB79E}" type="datetimeFigureOut">
              <a:rPr lang="ja-JP" altLang="en-US"/>
              <a:pPr>
                <a:defRPr/>
              </a:pPr>
              <a:t>17/04/26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98713" y="9510713"/>
            <a:ext cx="2224087" cy="546100"/>
          </a:xfrm>
          <a:prstGeom prst="rect">
            <a:avLst/>
          </a:prstGeom>
        </p:spPr>
        <p:txBody>
          <a:bodyPr vert="horz" lIns="96760" tIns="48381" rIns="96760" bIns="48381" rtlCol="0" anchor="ctr"/>
          <a:lstStyle>
            <a:lvl1pPr algn="ctr" defTabSz="967603" fontAlgn="auto">
              <a:spcBef>
                <a:spcPts val="0"/>
              </a:spcBef>
              <a:spcAft>
                <a:spcPts val="0"/>
              </a:spcAft>
              <a:defRPr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5032375" y="9510713"/>
            <a:ext cx="1638300" cy="546100"/>
          </a:xfrm>
          <a:prstGeom prst="rect">
            <a:avLst/>
          </a:prstGeom>
        </p:spPr>
        <p:txBody>
          <a:bodyPr vert="horz" wrap="square" lIns="96760" tIns="48381" rIns="96760" bIns="48381" numCol="1" anchor="ctr" anchorCtr="0" compatLnSpc="1">
            <a:prstTxWarp prst="textNoShape">
              <a:avLst/>
            </a:prstTxWarp>
          </a:bodyPr>
          <a:lstStyle>
            <a:lvl1pPr algn="r">
              <a:defRPr sz="130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fld id="{A17E093F-0C77-CB48-AD3F-C3AB39992C9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66788" rtl="0" eaLnBrk="0" fontAlgn="base" hangingPunct="0">
        <a:spcBef>
          <a:spcPct val="0"/>
        </a:spcBef>
        <a:spcAft>
          <a:spcPct val="0"/>
        </a:spcAft>
        <a:defRPr kumimoji="1" sz="47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defTabSz="966788" rtl="0" eaLnBrk="0" fontAlgn="base" hangingPunct="0">
        <a:spcBef>
          <a:spcPct val="0"/>
        </a:spcBef>
        <a:spcAft>
          <a:spcPct val="0"/>
        </a:spcAft>
        <a:defRPr kumimoji="1" sz="47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0"/>
        </a:defRPr>
      </a:lvl2pPr>
      <a:lvl3pPr algn="ctr" defTabSz="966788" rtl="0" eaLnBrk="0" fontAlgn="base" hangingPunct="0">
        <a:spcBef>
          <a:spcPct val="0"/>
        </a:spcBef>
        <a:spcAft>
          <a:spcPct val="0"/>
        </a:spcAft>
        <a:defRPr kumimoji="1" sz="47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0"/>
        </a:defRPr>
      </a:lvl3pPr>
      <a:lvl4pPr algn="ctr" defTabSz="966788" rtl="0" eaLnBrk="0" fontAlgn="base" hangingPunct="0">
        <a:spcBef>
          <a:spcPct val="0"/>
        </a:spcBef>
        <a:spcAft>
          <a:spcPct val="0"/>
        </a:spcAft>
        <a:defRPr kumimoji="1" sz="47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0"/>
        </a:defRPr>
      </a:lvl4pPr>
      <a:lvl5pPr algn="ctr" defTabSz="966788" rtl="0" eaLnBrk="0" fontAlgn="base" hangingPunct="0">
        <a:spcBef>
          <a:spcPct val="0"/>
        </a:spcBef>
        <a:spcAft>
          <a:spcPct val="0"/>
        </a:spcAft>
        <a:defRPr kumimoji="1" sz="47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0"/>
        </a:defRPr>
      </a:lvl5pPr>
      <a:lvl6pPr marL="457200" algn="ctr" defTabSz="966788" rtl="0" fontAlgn="base">
        <a:spcBef>
          <a:spcPct val="0"/>
        </a:spcBef>
        <a:spcAft>
          <a:spcPct val="0"/>
        </a:spcAft>
        <a:defRPr kumimoji="1" sz="47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defTabSz="966788" rtl="0" fontAlgn="base">
        <a:spcBef>
          <a:spcPct val="0"/>
        </a:spcBef>
        <a:spcAft>
          <a:spcPct val="0"/>
        </a:spcAft>
        <a:defRPr kumimoji="1" sz="47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defTabSz="966788" rtl="0" fontAlgn="base">
        <a:spcBef>
          <a:spcPct val="0"/>
        </a:spcBef>
        <a:spcAft>
          <a:spcPct val="0"/>
        </a:spcAft>
        <a:defRPr kumimoji="1" sz="47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defTabSz="966788" rtl="0" fontAlgn="base">
        <a:spcBef>
          <a:spcPct val="0"/>
        </a:spcBef>
        <a:spcAft>
          <a:spcPct val="0"/>
        </a:spcAft>
        <a:defRPr kumimoji="1" sz="47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61950" indent="-361950" algn="l" defTabSz="966788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4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85813" indent="-301625" algn="l" defTabSz="966788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208088" indent="-241300" algn="l" defTabSz="966788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92275" indent="-241300" algn="l" defTabSz="966788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176463" indent="-241300" algn="l" defTabSz="966788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660909" indent="-241901" algn="l" defTabSz="967603" rtl="0" eaLnBrk="1" latinLnBrk="0" hangingPunct="1">
        <a:spcBef>
          <a:spcPct val="20000"/>
        </a:spcBef>
        <a:buFont typeface="Arial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144711" indent="-241901" algn="l" defTabSz="967603" rtl="0" eaLnBrk="1" latinLnBrk="0" hangingPunct="1">
        <a:spcBef>
          <a:spcPct val="20000"/>
        </a:spcBef>
        <a:buFont typeface="Arial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628513" indent="-241901" algn="l" defTabSz="967603" rtl="0" eaLnBrk="1" latinLnBrk="0" hangingPunct="1">
        <a:spcBef>
          <a:spcPct val="20000"/>
        </a:spcBef>
        <a:buFont typeface="Arial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112315" indent="-241901" algn="l" defTabSz="967603" rtl="0" eaLnBrk="1" latinLnBrk="0" hangingPunct="1">
        <a:spcBef>
          <a:spcPct val="20000"/>
        </a:spcBef>
        <a:buFont typeface="Arial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6760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83802" algn="l" defTabSz="96760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67603" algn="l" defTabSz="96760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51405" algn="l" defTabSz="96760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35207" algn="l" defTabSz="96760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19009" algn="l" defTabSz="96760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02810" algn="l" defTabSz="96760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86612" algn="l" defTabSz="96760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70414" algn="l" defTabSz="96760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Tel:082-297-1321" TargetMode="External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テキスト ボックス 14"/>
          <p:cNvSpPr txBox="1">
            <a:spLocks noChangeArrowheads="1"/>
          </p:cNvSpPr>
          <p:nvPr/>
        </p:nvSpPr>
        <p:spPr bwMode="auto">
          <a:xfrm>
            <a:off x="26988" y="1157288"/>
            <a:ext cx="7021512" cy="105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760" tIns="48381" rIns="96760" bIns="48381">
            <a:spAutoFit/>
          </a:bodyPr>
          <a:lstStyle>
            <a:lvl1pPr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66788" fontAlgn="base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66788" fontAlgn="base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66788" fontAlgn="base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66788" fontAlgn="base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ja-JP" altLang="en-US" sz="1200" dirty="0">
                <a:latin typeface="Calibri" charset="0"/>
              </a:rPr>
              <a:t>　</a:t>
            </a:r>
            <a:r>
              <a:rPr lang="ja-JP" altLang="en-US" sz="1200" dirty="0">
                <a:latin typeface="メイリオ" charset="0"/>
                <a:ea typeface="メイリオ" charset="0"/>
                <a:cs typeface="メイリオ" charset="0"/>
              </a:rPr>
              <a:t>この度は、株式会社インターロジック主催の</a:t>
            </a:r>
            <a:r>
              <a:rPr lang="ja-JP" altLang="en-US" sz="1200" b="1" dirty="0">
                <a:latin typeface="メイリオ" charset="0"/>
                <a:ea typeface="メイリオ" charset="0"/>
                <a:cs typeface="メイリオ" charset="0"/>
              </a:rPr>
              <a:t>「広島採用コンソーシアム</a:t>
            </a:r>
            <a:r>
              <a:rPr lang="en-US" altLang="ja-JP" sz="1200" b="1" dirty="0">
                <a:latin typeface="メイリオ" charset="0"/>
                <a:ea typeface="メイリオ" charset="0"/>
                <a:cs typeface="メイリオ" charset="0"/>
              </a:rPr>
              <a:t> </a:t>
            </a:r>
            <a:r>
              <a:rPr lang="ja-JP" altLang="en-US" sz="1200" b="1" dirty="0" smtClean="0">
                <a:latin typeface="メイリオ" charset="0"/>
                <a:ea typeface="メイリオ" charset="0"/>
                <a:cs typeface="メイリオ" charset="0"/>
              </a:rPr>
              <a:t>説明会</a:t>
            </a:r>
            <a:r>
              <a:rPr lang="ja-JP" altLang="en-US" sz="1200" b="1" dirty="0">
                <a:latin typeface="メイリオ" charset="0"/>
                <a:ea typeface="メイリオ" charset="0"/>
                <a:cs typeface="メイリオ" charset="0"/>
              </a:rPr>
              <a:t>」</a:t>
            </a:r>
            <a:r>
              <a:rPr lang="ja-JP" altLang="en-US" sz="1200" dirty="0">
                <a:latin typeface="メイリオ" charset="0"/>
                <a:ea typeface="メイリオ" charset="0"/>
                <a:cs typeface="メイリオ" charset="0"/>
              </a:rPr>
              <a:t>にお申し込みいただき、誠にありがとうございます。</a:t>
            </a:r>
            <a:endParaRPr lang="en-US" altLang="ja-JP" sz="1200" dirty="0">
              <a:latin typeface="メイリオ" charset="0"/>
              <a:ea typeface="メイリオ" charset="0"/>
              <a:cs typeface="メイリオ" charset="0"/>
            </a:endParaRPr>
          </a:p>
          <a:p>
            <a:r>
              <a:rPr lang="ja-JP" altLang="en-US" sz="1200" dirty="0">
                <a:latin typeface="メイリオ" charset="0"/>
                <a:ea typeface="メイリオ" charset="0"/>
                <a:cs typeface="メイリオ" charset="0"/>
              </a:rPr>
              <a:t>　つきましては</a:t>
            </a:r>
            <a:r>
              <a:rPr lang="ja-JP" altLang="en-US" sz="1200" dirty="0" smtClean="0">
                <a:latin typeface="メイリオ" charset="0"/>
                <a:ea typeface="メイリオ" charset="0"/>
                <a:cs typeface="メイリオ" charset="0"/>
              </a:rPr>
              <a:t>、説明会</a:t>
            </a:r>
            <a:r>
              <a:rPr lang="ja-JP" altLang="en-US" sz="1200" dirty="0">
                <a:latin typeface="メイリオ" charset="0"/>
                <a:ea typeface="メイリオ" charset="0"/>
                <a:cs typeface="メイリオ" charset="0"/>
              </a:rPr>
              <a:t>の</a:t>
            </a:r>
            <a:r>
              <a:rPr lang="ja-JP" altLang="en-US" sz="1400" b="1" dirty="0">
                <a:latin typeface="メイリオ" charset="0"/>
                <a:ea typeface="メイリオ" charset="0"/>
                <a:cs typeface="メイリオ" charset="0"/>
              </a:rPr>
              <a:t>受講票</a:t>
            </a:r>
            <a:r>
              <a:rPr lang="ja-JP" altLang="en-US" sz="1200" dirty="0">
                <a:latin typeface="メイリオ" charset="0"/>
                <a:ea typeface="メイリオ" charset="0"/>
                <a:cs typeface="メイリオ" charset="0"/>
              </a:rPr>
              <a:t>を送らせていただきます。当日持参の上、ご参加して</a:t>
            </a:r>
            <a:endParaRPr lang="en-US" altLang="ja-JP" sz="1200" dirty="0">
              <a:latin typeface="メイリオ" charset="0"/>
              <a:ea typeface="メイリオ" charset="0"/>
              <a:cs typeface="メイリオ" charset="0"/>
            </a:endParaRPr>
          </a:p>
          <a:p>
            <a:r>
              <a:rPr lang="ja-JP" altLang="en-US" sz="1200" dirty="0">
                <a:latin typeface="メイリオ" charset="0"/>
                <a:ea typeface="メイリオ" charset="0"/>
                <a:cs typeface="メイリオ" charset="0"/>
              </a:rPr>
              <a:t>頂きますようよろしくお願い致します。</a:t>
            </a:r>
            <a:endParaRPr lang="en-US" altLang="ja-JP" sz="1200" dirty="0">
              <a:latin typeface="メイリオ" charset="0"/>
              <a:ea typeface="メイリオ" charset="0"/>
              <a:cs typeface="メイリオ" charset="0"/>
            </a:endParaRPr>
          </a:p>
          <a:p>
            <a:endParaRPr lang="en-US" altLang="ja-JP" sz="1200" dirty="0">
              <a:latin typeface="メイリオ" charset="0"/>
              <a:ea typeface="メイリオ" charset="0"/>
              <a:cs typeface="メイリオ" charset="0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0" y="487363"/>
            <a:ext cx="7021513" cy="64293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6760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4339" name="テキスト ボックス 37"/>
          <p:cNvSpPr txBox="1">
            <a:spLocks noChangeArrowheads="1"/>
          </p:cNvSpPr>
          <p:nvPr/>
        </p:nvSpPr>
        <p:spPr bwMode="auto">
          <a:xfrm>
            <a:off x="0" y="596900"/>
            <a:ext cx="70119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66788" fontAlgn="base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66788" fontAlgn="base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66788" fontAlgn="base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66788" fontAlgn="base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2000" b="1" dirty="0" smtClean="0">
                <a:latin typeface="メイリオ" charset="0"/>
                <a:ea typeface="メイリオ" charset="0"/>
                <a:cs typeface="メイリオ" charset="0"/>
              </a:rPr>
              <a:t>2017</a:t>
            </a:r>
            <a:r>
              <a:rPr lang="ja-JP" altLang="en-US" sz="2000" b="1" dirty="0" smtClean="0">
                <a:latin typeface="メイリオ" charset="0"/>
                <a:ea typeface="メイリオ" charset="0"/>
                <a:cs typeface="メイリオ" charset="0"/>
              </a:rPr>
              <a:t>年</a:t>
            </a:r>
            <a:r>
              <a:rPr lang="en-US" altLang="ja-JP" sz="2000" b="1" dirty="0">
                <a:latin typeface="メイリオ" charset="0"/>
                <a:ea typeface="メイリオ" charset="0"/>
                <a:cs typeface="メイリオ" charset="0"/>
              </a:rPr>
              <a:t>4</a:t>
            </a:r>
            <a:r>
              <a:rPr lang="ja-JP" altLang="en-US" sz="2000" b="1" dirty="0" smtClean="0">
                <a:latin typeface="メイリオ" charset="0"/>
                <a:ea typeface="メイリオ" charset="0"/>
                <a:cs typeface="メイリオ" charset="0"/>
              </a:rPr>
              <a:t>月</a:t>
            </a:r>
            <a:r>
              <a:rPr lang="en-US" altLang="ja-JP" sz="2000" b="1" dirty="0" smtClean="0">
                <a:latin typeface="メイリオ" charset="0"/>
                <a:ea typeface="メイリオ" charset="0"/>
                <a:cs typeface="メイリオ" charset="0"/>
              </a:rPr>
              <a:t>1</a:t>
            </a:r>
            <a:r>
              <a:rPr lang="en-US" altLang="ja-JP" sz="2000" b="1" dirty="0" smtClean="0">
                <a:latin typeface="メイリオ" charset="0"/>
                <a:ea typeface="メイリオ" charset="0"/>
                <a:cs typeface="メイリオ" charset="0"/>
              </a:rPr>
              <a:t>2</a:t>
            </a:r>
            <a:r>
              <a:rPr lang="ja-JP" altLang="en-US" sz="2000" b="1" dirty="0" smtClean="0">
                <a:latin typeface="メイリオ" charset="0"/>
                <a:ea typeface="メイリオ" charset="0"/>
                <a:cs typeface="メイリオ" charset="0"/>
              </a:rPr>
              <a:t>日（</a:t>
            </a:r>
            <a:r>
              <a:rPr lang="ja-JP" altLang="en-US" sz="2000" b="1" dirty="0" smtClean="0">
                <a:latin typeface="メイリオ" charset="0"/>
                <a:ea typeface="メイリオ" charset="0"/>
                <a:cs typeface="メイリオ" charset="0"/>
              </a:rPr>
              <a:t>水</a:t>
            </a:r>
            <a:r>
              <a:rPr lang="ja-JP" altLang="en-US" sz="2000" b="1" dirty="0" smtClean="0">
                <a:latin typeface="メイリオ" charset="0"/>
                <a:ea typeface="メイリオ" charset="0"/>
                <a:cs typeface="メイリオ" charset="0"/>
              </a:rPr>
              <a:t>）</a:t>
            </a:r>
            <a:r>
              <a:rPr lang="ja-JP" altLang="en-US" sz="2000" b="1" dirty="0">
                <a:latin typeface="メイリオ" charset="0"/>
                <a:ea typeface="メイリオ" charset="0"/>
                <a:cs typeface="メイリオ" charset="0"/>
              </a:rPr>
              <a:t>広島採用コンソーシアム</a:t>
            </a:r>
            <a:r>
              <a:rPr lang="en-US" altLang="ja-JP" sz="2000" b="1" dirty="0">
                <a:latin typeface="メイリオ" charset="0"/>
                <a:ea typeface="メイリオ" charset="0"/>
                <a:cs typeface="メイリオ" charset="0"/>
              </a:rPr>
              <a:t> </a:t>
            </a:r>
            <a:r>
              <a:rPr lang="ja-JP" altLang="en-US" sz="2000" b="1" dirty="0" smtClean="0">
                <a:latin typeface="メイリオ" charset="0"/>
                <a:ea typeface="メイリオ" charset="0"/>
                <a:cs typeface="メイリオ" charset="0"/>
              </a:rPr>
              <a:t>説明会</a:t>
            </a:r>
            <a:r>
              <a:rPr lang="ja-JP" altLang="en-US" sz="2000" b="1" dirty="0">
                <a:latin typeface="メイリオ" charset="0"/>
                <a:ea typeface="メイリオ" charset="0"/>
                <a:cs typeface="メイリオ" charset="0"/>
              </a:rPr>
              <a:t>　</a:t>
            </a:r>
            <a:endParaRPr lang="en-US" altLang="ja-JP" sz="2800" b="1" dirty="0">
              <a:latin typeface="メイリオ" charset="0"/>
              <a:ea typeface="メイリオ" charset="0"/>
              <a:cs typeface="メイリオ" charset="0"/>
            </a:endParaRPr>
          </a:p>
        </p:txBody>
      </p:sp>
      <p:cxnSp>
        <p:nvCxnSpPr>
          <p:cNvPr id="51" name="直線コネクタ 50"/>
          <p:cNvCxnSpPr/>
          <p:nvPr/>
        </p:nvCxnSpPr>
        <p:spPr>
          <a:xfrm>
            <a:off x="0" y="2273300"/>
            <a:ext cx="7021513" cy="1588"/>
          </a:xfrm>
          <a:prstGeom prst="line">
            <a:avLst/>
          </a:prstGeom>
          <a:ln w="444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1" name="テキスト ボックス 49"/>
          <p:cNvSpPr txBox="1">
            <a:spLocks noChangeArrowheads="1"/>
          </p:cNvSpPr>
          <p:nvPr/>
        </p:nvSpPr>
        <p:spPr bwMode="auto">
          <a:xfrm>
            <a:off x="0" y="4338712"/>
            <a:ext cx="70215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66788" fontAlgn="base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66788" fontAlgn="base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66788" fontAlgn="base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66788" fontAlgn="base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ja-JP" altLang="en-US" sz="1800">
                <a:latin typeface="Calibri" charset="0"/>
              </a:rPr>
              <a:t>記</a:t>
            </a:r>
          </a:p>
        </p:txBody>
      </p:sp>
      <p:sp>
        <p:nvSpPr>
          <p:cNvPr id="14342" name="テキスト ボックス 13"/>
          <p:cNvSpPr txBox="1">
            <a:spLocks noChangeArrowheads="1"/>
          </p:cNvSpPr>
          <p:nvPr/>
        </p:nvSpPr>
        <p:spPr bwMode="auto">
          <a:xfrm>
            <a:off x="0" y="2322488"/>
            <a:ext cx="70215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66788" fontAlgn="base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66788" fontAlgn="base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66788" fontAlgn="base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66788" fontAlgn="base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ja-JP" altLang="en-US" sz="2800" dirty="0">
                <a:latin typeface="Calibri" charset="0"/>
              </a:rPr>
              <a:t>受講票</a:t>
            </a:r>
          </a:p>
        </p:txBody>
      </p:sp>
      <p:sp>
        <p:nvSpPr>
          <p:cNvPr id="14343" name="テキスト ボックス 15"/>
          <p:cNvSpPr txBox="1">
            <a:spLocks noChangeArrowheads="1"/>
          </p:cNvSpPr>
          <p:nvPr/>
        </p:nvSpPr>
        <p:spPr bwMode="auto">
          <a:xfrm>
            <a:off x="126380" y="2826544"/>
            <a:ext cx="1774825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66788" fontAlgn="base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66788" fontAlgn="base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66788" fontAlgn="base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66788" fontAlgn="base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ja-JP" altLang="en-US" dirty="0">
                <a:latin typeface="Calibri" charset="0"/>
              </a:rPr>
              <a:t>御社名　　　　　　　　　</a:t>
            </a:r>
            <a:endParaRPr lang="en-US" altLang="ja-JP" dirty="0">
              <a:latin typeface="Calibri" charset="0"/>
            </a:endParaRPr>
          </a:p>
          <a:p>
            <a:endParaRPr lang="en-US" altLang="ja-JP" sz="2400" dirty="0">
              <a:latin typeface="Calibri" charset="0"/>
            </a:endParaRPr>
          </a:p>
          <a:p>
            <a:r>
              <a:rPr lang="ja-JP" altLang="en-US" dirty="0">
                <a:latin typeface="Calibri" charset="0"/>
              </a:rPr>
              <a:t>参加者名</a:t>
            </a:r>
            <a:r>
              <a:rPr lang="en-US" altLang="ja-JP" dirty="0">
                <a:latin typeface="Calibri" charset="0"/>
              </a:rPr>
              <a:t>/</a:t>
            </a:r>
            <a:r>
              <a:rPr lang="ja-JP" altLang="en-US" dirty="0">
                <a:latin typeface="Calibri" charset="0"/>
              </a:rPr>
              <a:t>役職</a:t>
            </a:r>
            <a:endParaRPr lang="en-US" altLang="ja-JP" dirty="0">
              <a:latin typeface="Calibri" charset="0"/>
            </a:endParaRPr>
          </a:p>
          <a:p>
            <a:endParaRPr lang="en-US" altLang="ja-JP" dirty="0">
              <a:latin typeface="Calibri" charset="0"/>
            </a:endParaRPr>
          </a:p>
          <a:p>
            <a:endParaRPr lang="en-US" altLang="ja-JP" dirty="0">
              <a:latin typeface="Calibri" charset="0"/>
            </a:endParaRPr>
          </a:p>
        </p:txBody>
      </p:sp>
      <p:cxnSp>
        <p:nvCxnSpPr>
          <p:cNvPr id="18" name="直線コネクタ 17"/>
          <p:cNvCxnSpPr/>
          <p:nvPr/>
        </p:nvCxnSpPr>
        <p:spPr>
          <a:xfrm>
            <a:off x="2070596" y="3258592"/>
            <a:ext cx="4287838" cy="1587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>
            <a:off x="2070596" y="3834656"/>
            <a:ext cx="4287838" cy="1587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346" name="テキスト ボックス 21"/>
          <p:cNvSpPr txBox="1">
            <a:spLocks noChangeArrowheads="1"/>
          </p:cNvSpPr>
          <p:nvPr/>
        </p:nvSpPr>
        <p:spPr bwMode="auto">
          <a:xfrm>
            <a:off x="126380" y="4626744"/>
            <a:ext cx="6678613" cy="275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760" tIns="48381" rIns="96760" bIns="48381">
            <a:spAutoFit/>
          </a:bodyPr>
          <a:lstStyle>
            <a:lvl1pPr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66788" fontAlgn="base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66788" fontAlgn="base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66788" fontAlgn="base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66788" fontAlgn="base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ja-JP" altLang="en-US" sz="1400" b="1" dirty="0">
                <a:latin typeface="Calibri" charset="0"/>
                <a:ea typeface="メイリオ" charset="0"/>
                <a:cs typeface="メイリオ" charset="0"/>
              </a:rPr>
              <a:t>●　開催日　</a:t>
            </a:r>
            <a:r>
              <a:rPr lang="en-US" altLang="ja-JP" sz="1400" b="1" dirty="0">
                <a:latin typeface="Calibri" charset="0"/>
                <a:ea typeface="メイリオ" charset="0"/>
                <a:cs typeface="メイリオ" charset="0"/>
              </a:rPr>
              <a:t>2017</a:t>
            </a:r>
            <a:r>
              <a:rPr lang="ja-JP" altLang="en-US" sz="1400" b="1" dirty="0" smtClean="0">
                <a:latin typeface="Calibri" charset="0"/>
                <a:ea typeface="メイリオ" charset="0"/>
                <a:cs typeface="メイリオ" charset="0"/>
              </a:rPr>
              <a:t>年</a:t>
            </a:r>
            <a:r>
              <a:rPr lang="en-US" altLang="ja-JP" sz="1400" b="1" dirty="0">
                <a:latin typeface="Calibri" charset="0"/>
                <a:ea typeface="メイリオ" charset="0"/>
                <a:cs typeface="メイリオ" charset="0"/>
              </a:rPr>
              <a:t>4</a:t>
            </a:r>
            <a:r>
              <a:rPr lang="ja-JP" altLang="en-US" sz="1400" b="1" dirty="0" smtClean="0">
                <a:latin typeface="Calibri" charset="0"/>
                <a:ea typeface="メイリオ" charset="0"/>
                <a:cs typeface="メイリオ" charset="0"/>
              </a:rPr>
              <a:t>月</a:t>
            </a:r>
            <a:r>
              <a:rPr lang="en-US" altLang="ja-JP" sz="1400" b="1" dirty="0" smtClean="0">
                <a:latin typeface="Calibri" charset="0"/>
                <a:ea typeface="メイリオ" charset="0"/>
                <a:cs typeface="メイリオ" charset="0"/>
              </a:rPr>
              <a:t>12</a:t>
            </a:r>
            <a:r>
              <a:rPr lang="ja-JP" altLang="en-US" sz="1400" b="1" dirty="0" smtClean="0">
                <a:latin typeface="Calibri" charset="0"/>
                <a:ea typeface="メイリオ" charset="0"/>
                <a:cs typeface="メイリオ" charset="0"/>
              </a:rPr>
              <a:t>日（</a:t>
            </a:r>
            <a:r>
              <a:rPr lang="ja-JP" altLang="en-US" sz="1400" b="1" dirty="0" smtClean="0">
                <a:latin typeface="Calibri" charset="0"/>
                <a:ea typeface="メイリオ" charset="0"/>
                <a:cs typeface="メイリオ" charset="0"/>
              </a:rPr>
              <a:t>水</a:t>
            </a:r>
            <a:r>
              <a:rPr lang="ja-JP" altLang="en-US" sz="1400" b="1" dirty="0" smtClean="0">
                <a:latin typeface="Calibri" charset="0"/>
                <a:ea typeface="メイリオ" charset="0"/>
                <a:cs typeface="メイリオ" charset="0"/>
              </a:rPr>
              <a:t>）</a:t>
            </a:r>
            <a:endParaRPr lang="en-US" altLang="ja-JP" sz="1400" b="1" dirty="0">
              <a:latin typeface="Calibri" charset="0"/>
              <a:ea typeface="メイリオ" charset="0"/>
              <a:cs typeface="メイリオ" charset="0"/>
            </a:endParaRPr>
          </a:p>
          <a:p>
            <a:endParaRPr lang="en-US" altLang="ja-JP" sz="1000" b="1" dirty="0">
              <a:latin typeface="Calibri" charset="0"/>
              <a:ea typeface="メイリオ" charset="0"/>
              <a:cs typeface="メイリオ" charset="0"/>
            </a:endParaRPr>
          </a:p>
          <a:p>
            <a:r>
              <a:rPr lang="ja-JP" altLang="en-US" sz="1400" b="1" dirty="0">
                <a:latin typeface="Calibri" charset="0"/>
                <a:ea typeface="メイリオ" charset="0"/>
                <a:cs typeface="メイリオ" charset="0"/>
              </a:rPr>
              <a:t>●　開　演　</a:t>
            </a:r>
            <a:r>
              <a:rPr lang="en-US" altLang="ja-JP" sz="1400" b="1" dirty="0">
                <a:latin typeface="Calibri" charset="0"/>
                <a:ea typeface="メイリオ" charset="0"/>
                <a:cs typeface="メイリオ" charset="0"/>
              </a:rPr>
              <a:t>14:00</a:t>
            </a:r>
            <a:r>
              <a:rPr lang="ja-JP" altLang="en-US" sz="1400" b="1" dirty="0">
                <a:latin typeface="Calibri" charset="0"/>
                <a:ea typeface="メイリオ" charset="0"/>
                <a:cs typeface="メイリオ" charset="0"/>
              </a:rPr>
              <a:t>～</a:t>
            </a:r>
            <a:r>
              <a:rPr lang="en-US" altLang="ja-JP" sz="1400" b="1" dirty="0">
                <a:latin typeface="Calibri" charset="0"/>
                <a:ea typeface="メイリオ" charset="0"/>
                <a:cs typeface="メイリオ" charset="0"/>
              </a:rPr>
              <a:t>16:00</a:t>
            </a:r>
            <a:r>
              <a:rPr lang="ja-JP" altLang="en-US" sz="1400" b="1" dirty="0">
                <a:latin typeface="Calibri" charset="0"/>
                <a:ea typeface="メイリオ" charset="0"/>
                <a:cs typeface="メイリオ" charset="0"/>
              </a:rPr>
              <a:t>（受付開始　</a:t>
            </a:r>
            <a:r>
              <a:rPr lang="en-US" altLang="ja-JP" sz="1400" b="1" dirty="0">
                <a:latin typeface="Calibri" charset="0"/>
                <a:ea typeface="メイリオ" charset="0"/>
                <a:cs typeface="メイリオ" charset="0"/>
              </a:rPr>
              <a:t>13:30</a:t>
            </a:r>
            <a:r>
              <a:rPr lang="ja-JP" altLang="en-US" sz="1400" b="1" dirty="0" smtClean="0">
                <a:latin typeface="Calibri" charset="0"/>
                <a:ea typeface="メイリオ" charset="0"/>
                <a:cs typeface="メイリオ" charset="0"/>
              </a:rPr>
              <a:t>）</a:t>
            </a:r>
            <a:endParaRPr lang="en-US" altLang="ja-JP" sz="1400" b="1" dirty="0">
              <a:latin typeface="Calibri" charset="0"/>
              <a:ea typeface="メイリオ" charset="0"/>
              <a:cs typeface="メイリオ" charset="0"/>
            </a:endParaRPr>
          </a:p>
          <a:p>
            <a:endParaRPr lang="en-US" altLang="ja-JP" sz="1400" b="1" dirty="0" smtClean="0">
              <a:latin typeface="Calibri" charset="0"/>
              <a:ea typeface="メイリオ" charset="0"/>
              <a:cs typeface="メイリオ" charset="0"/>
            </a:endParaRPr>
          </a:p>
          <a:p>
            <a:r>
              <a:rPr lang="ja-JP" altLang="en-US" sz="1400" b="1" dirty="0" smtClean="0">
                <a:latin typeface="Calibri" charset="0"/>
                <a:ea typeface="メイリオ" charset="0"/>
                <a:cs typeface="メイリオ" charset="0"/>
              </a:rPr>
              <a:t>●</a:t>
            </a:r>
            <a:r>
              <a:rPr lang="ja-JP" altLang="en-US" sz="1400" b="1" dirty="0">
                <a:latin typeface="Calibri" charset="0"/>
                <a:ea typeface="メイリオ" charset="0"/>
                <a:cs typeface="メイリオ" charset="0"/>
              </a:rPr>
              <a:t>　会   場　</a:t>
            </a:r>
            <a:r>
              <a:rPr lang="ja-JP" altLang="en-US" sz="1400" b="1" dirty="0" smtClean="0">
                <a:latin typeface="Calibri" charset="0"/>
                <a:ea typeface="メイリオ" charset="0"/>
                <a:cs typeface="メイリオ" charset="0"/>
              </a:rPr>
              <a:t>ホテル</a:t>
            </a:r>
            <a:r>
              <a:rPr lang="en-US" altLang="ja-JP" sz="1400" b="1" dirty="0" smtClean="0">
                <a:latin typeface="Calibri" charset="0"/>
                <a:ea typeface="メイリオ" charset="0"/>
                <a:cs typeface="メイリオ" charset="0"/>
              </a:rPr>
              <a:t> </a:t>
            </a:r>
            <a:r>
              <a:rPr lang="ja-JP" altLang="en-US" sz="1400" b="1" dirty="0" smtClean="0">
                <a:latin typeface="Calibri" charset="0"/>
                <a:ea typeface="メイリオ" charset="0"/>
                <a:cs typeface="メイリオ" charset="0"/>
              </a:rPr>
              <a:t>メルパルク広島</a:t>
            </a:r>
            <a:r>
              <a:rPr lang="en-US" altLang="ja-JP" sz="1400" b="1" dirty="0" smtClean="0">
                <a:latin typeface="Calibri" charset="0"/>
                <a:ea typeface="メイリオ" charset="0"/>
                <a:cs typeface="メイリオ" charset="0"/>
              </a:rPr>
              <a:t> 5F 『</a:t>
            </a:r>
            <a:r>
              <a:rPr lang="ja-JP" altLang="en-US" sz="1400" b="1" dirty="0" smtClean="0">
                <a:latin typeface="Calibri" charset="0"/>
                <a:ea typeface="メイリオ" charset="0"/>
                <a:cs typeface="メイリオ" charset="0"/>
              </a:rPr>
              <a:t>桜の間</a:t>
            </a:r>
            <a:r>
              <a:rPr lang="en-US" altLang="ja-JP" sz="1400" b="1" dirty="0" smtClean="0">
                <a:latin typeface="Calibri" charset="0"/>
                <a:ea typeface="メイリオ" charset="0"/>
                <a:cs typeface="メイリオ" charset="0"/>
              </a:rPr>
              <a:t>』</a:t>
            </a:r>
            <a:r>
              <a:rPr lang="ja-JP" altLang="en-US" sz="1400" b="1" dirty="0">
                <a:latin typeface="Calibri" charset="0"/>
                <a:ea typeface="メイリオ" charset="0"/>
                <a:cs typeface="メイリオ" charset="0"/>
              </a:rPr>
              <a:t>　</a:t>
            </a:r>
            <a:endParaRPr lang="en-US" altLang="ja-JP" sz="1400" b="1" dirty="0" smtClean="0">
              <a:latin typeface="Calibri" charset="0"/>
              <a:ea typeface="メイリオ" charset="0"/>
              <a:cs typeface="メイリオ" charset="0"/>
            </a:endParaRPr>
          </a:p>
          <a:p>
            <a:r>
              <a:rPr lang="ja-JP" altLang="en-US" sz="1400" b="1" dirty="0">
                <a:latin typeface="Calibri" charset="0"/>
                <a:ea typeface="メイリオ" charset="0"/>
                <a:cs typeface="メイリオ" charset="0"/>
              </a:rPr>
              <a:t>　　　　</a:t>
            </a:r>
            <a:r>
              <a:rPr lang="ja-JP" altLang="en-US" sz="1200" dirty="0">
                <a:latin typeface="Calibri" charset="0"/>
                <a:ea typeface="メイリオ" charset="0"/>
                <a:cs typeface="メイリオ" charset="0"/>
              </a:rPr>
              <a:t>   </a:t>
            </a:r>
            <a:r>
              <a:rPr lang="en-US" altLang="ja-JP" sz="1200" dirty="0">
                <a:latin typeface="Calibri" charset="0"/>
                <a:ea typeface="メイリオ" charset="0"/>
                <a:cs typeface="メイリオ" charset="0"/>
              </a:rPr>
              <a:t>〒</a:t>
            </a:r>
            <a:r>
              <a:rPr lang="en-US" altLang="ja-JP" sz="1200" dirty="0" smtClean="0">
                <a:latin typeface="Calibri" charset="0"/>
                <a:ea typeface="メイリオ" charset="0"/>
                <a:cs typeface="メイリオ" charset="0"/>
              </a:rPr>
              <a:t>730-</a:t>
            </a:r>
            <a:r>
              <a:rPr lang="en-US" altLang="ja-JP" sz="1200" dirty="0">
                <a:latin typeface="Calibri" charset="0"/>
                <a:ea typeface="メイリオ" charset="0"/>
                <a:cs typeface="メイリオ" charset="0"/>
              </a:rPr>
              <a:t>0011</a:t>
            </a:r>
            <a:r>
              <a:rPr lang="ja-JP" altLang="en-US" sz="1200" dirty="0">
                <a:latin typeface="Calibri" charset="0"/>
                <a:ea typeface="メイリオ" charset="0"/>
                <a:cs typeface="メイリオ" charset="0"/>
              </a:rPr>
              <a:t>　</a:t>
            </a:r>
            <a:r>
              <a:rPr lang="ja-JP" altLang="en-US" sz="1200" dirty="0" smtClean="0">
                <a:latin typeface="Calibri" charset="0"/>
                <a:ea typeface="メイリオ" charset="0"/>
                <a:cs typeface="メイリオ" charset="0"/>
              </a:rPr>
              <a:t>広島県広島市中区基町</a:t>
            </a:r>
            <a:r>
              <a:rPr lang="en-US" altLang="ja-JP" sz="1200" dirty="0" smtClean="0">
                <a:latin typeface="Calibri" charset="0"/>
                <a:ea typeface="メイリオ" charset="0"/>
                <a:cs typeface="メイリオ" charset="0"/>
              </a:rPr>
              <a:t>6-36        </a:t>
            </a:r>
            <a:endParaRPr lang="en-US" altLang="ja-JP" sz="1200" dirty="0">
              <a:latin typeface="Calibri" charset="0"/>
              <a:ea typeface="メイリオ" charset="0"/>
              <a:cs typeface="メイリオ" charset="0"/>
            </a:endParaRPr>
          </a:p>
          <a:p>
            <a:r>
              <a:rPr lang="ja-JP" altLang="en-US" sz="1200" dirty="0">
                <a:latin typeface="Calibri" charset="0"/>
                <a:ea typeface="メイリオ" charset="0"/>
                <a:cs typeface="メイリオ" charset="0"/>
              </a:rPr>
              <a:t>　　　　　   　</a:t>
            </a:r>
            <a:r>
              <a:rPr lang="en-US" altLang="ja-JP" sz="1200" dirty="0">
                <a:latin typeface="Calibri" charset="0"/>
                <a:ea typeface="メイリオ" charset="0"/>
                <a:cs typeface="メイリオ" charset="0"/>
              </a:rPr>
              <a:t>TEL</a:t>
            </a:r>
            <a:r>
              <a:rPr lang="ja-JP" altLang="en-US" sz="1200" dirty="0">
                <a:latin typeface="Calibri" charset="0"/>
                <a:ea typeface="メイリオ" charset="0"/>
                <a:cs typeface="メイリオ" charset="0"/>
              </a:rPr>
              <a:t>　</a:t>
            </a:r>
            <a:r>
              <a:rPr lang="en-US" altLang="ja-JP" sz="1200" dirty="0">
                <a:latin typeface="Calibri" charset="0"/>
                <a:ea typeface="メイリオ" charset="0"/>
                <a:cs typeface="メイリオ" charset="0"/>
              </a:rPr>
              <a:t>082</a:t>
            </a:r>
            <a:r>
              <a:rPr lang="en-US" altLang="ja-JP" sz="1200" dirty="0" smtClean="0">
                <a:latin typeface="Calibri" charset="0"/>
                <a:ea typeface="メイリオ" charset="0"/>
                <a:cs typeface="メイリオ" charset="0"/>
              </a:rPr>
              <a:t>-222-8501</a:t>
            </a:r>
            <a:endParaRPr lang="en-US" altLang="ja-JP" sz="1200" dirty="0">
              <a:latin typeface="Calibri" charset="0"/>
              <a:ea typeface="メイリオ" charset="0"/>
              <a:cs typeface="メイリオ" charset="0"/>
            </a:endParaRPr>
          </a:p>
          <a:p>
            <a:r>
              <a:rPr lang="ja-JP" altLang="en-US" sz="1100" dirty="0">
                <a:latin typeface="Calibri" charset="0"/>
                <a:ea typeface="メイリオ" charset="0"/>
                <a:cs typeface="メイリオ" charset="0"/>
              </a:rPr>
              <a:t>　　　　　　　　　</a:t>
            </a:r>
            <a:endParaRPr lang="en-US" altLang="ja-JP" sz="1000" dirty="0">
              <a:latin typeface="Calibri" charset="0"/>
              <a:ea typeface="メイリオ" charset="0"/>
              <a:cs typeface="メイリオ" charset="0"/>
            </a:endParaRPr>
          </a:p>
          <a:p>
            <a:r>
              <a:rPr lang="ja-JP" altLang="en-US" sz="1400" b="1" dirty="0" smtClean="0">
                <a:latin typeface="Calibri" charset="0"/>
                <a:ea typeface="メイリオ" charset="0"/>
                <a:cs typeface="メイリオ" charset="0"/>
              </a:rPr>
              <a:t>●持参物　・名刺</a:t>
            </a:r>
            <a:endParaRPr lang="en-US" altLang="ja-JP" sz="1400" b="1" dirty="0" smtClean="0">
              <a:latin typeface="Calibri" charset="0"/>
              <a:ea typeface="メイリオ" charset="0"/>
              <a:cs typeface="メイリオ" charset="0"/>
            </a:endParaRPr>
          </a:p>
          <a:p>
            <a:r>
              <a:rPr lang="ja-JP" altLang="ja-JP" sz="1400" b="1" dirty="0">
                <a:latin typeface="Calibri" charset="0"/>
                <a:ea typeface="メイリオ" charset="0"/>
                <a:cs typeface="メイリオ" charset="0"/>
              </a:rPr>
              <a:t>　</a:t>
            </a:r>
            <a:r>
              <a:rPr lang="ja-JP" altLang="en-US" sz="1400" b="1" dirty="0" smtClean="0">
                <a:latin typeface="Calibri" charset="0"/>
                <a:ea typeface="メイリオ" charset="0"/>
                <a:cs typeface="メイリオ" charset="0"/>
              </a:rPr>
              <a:t>　　　　・可能な限り貴社の採用ツール</a:t>
            </a:r>
            <a:endParaRPr lang="en-US" altLang="ja-JP" sz="1400" b="1" dirty="0" smtClean="0">
              <a:latin typeface="Calibri" charset="0"/>
              <a:ea typeface="メイリオ" charset="0"/>
              <a:cs typeface="メイリオ" charset="0"/>
            </a:endParaRPr>
          </a:p>
          <a:p>
            <a:r>
              <a:rPr lang="ja-JP" altLang="ja-JP" sz="1400" b="1" dirty="0">
                <a:latin typeface="Calibri" charset="0"/>
                <a:ea typeface="メイリオ" charset="0"/>
                <a:cs typeface="メイリオ" charset="0"/>
              </a:rPr>
              <a:t>　</a:t>
            </a:r>
            <a:r>
              <a:rPr lang="ja-JP" altLang="en-US" sz="1400" b="1" dirty="0" smtClean="0">
                <a:latin typeface="Calibri" charset="0"/>
                <a:ea typeface="メイリオ" charset="0"/>
                <a:cs typeface="メイリオ" charset="0"/>
              </a:rPr>
              <a:t>　　　　　（説明会などで配布されているパンフレット等）</a:t>
            </a:r>
            <a:endParaRPr lang="en-US" altLang="ja-JP" sz="1400" b="1" dirty="0" smtClean="0">
              <a:latin typeface="Calibri" charset="0"/>
              <a:ea typeface="メイリオ" charset="0"/>
              <a:cs typeface="メイリオ" charset="0"/>
            </a:endParaRPr>
          </a:p>
          <a:p>
            <a:r>
              <a:rPr lang="ja-JP" altLang="en-US" sz="1400" b="1" dirty="0" smtClean="0">
                <a:latin typeface="Calibri" charset="0"/>
                <a:ea typeface="メイリオ" charset="0"/>
                <a:cs typeface="メイリオ" charset="0"/>
              </a:rPr>
              <a:t>　　　　　　　　　</a:t>
            </a:r>
            <a:endParaRPr lang="en-US" altLang="ja-JP" sz="1400" b="1" dirty="0" smtClean="0">
              <a:latin typeface="Calibri" charset="0"/>
              <a:ea typeface="メイリオ" charset="0"/>
              <a:cs typeface="メイリオ" charset="0"/>
            </a:endParaRPr>
          </a:p>
          <a:p>
            <a:r>
              <a:rPr lang="ja-JP" altLang="en-US" sz="1400" b="1" dirty="0" smtClean="0">
                <a:latin typeface="Calibri" charset="0"/>
                <a:ea typeface="メイリオ" charset="0"/>
                <a:cs typeface="メイリオ" charset="0"/>
              </a:rPr>
              <a:t>●</a:t>
            </a:r>
            <a:r>
              <a:rPr lang="ja-JP" altLang="en-US" sz="1400" b="1" dirty="0">
                <a:latin typeface="Calibri" charset="0"/>
                <a:ea typeface="メイリオ" charset="0"/>
                <a:cs typeface="メイリオ" charset="0"/>
              </a:rPr>
              <a:t>　主   催　</a:t>
            </a:r>
            <a:r>
              <a:rPr lang="ja-JP" altLang="en-US" sz="1400" b="1" dirty="0">
                <a:latin typeface="Calibri" charset="0"/>
              </a:rPr>
              <a:t>株式会社インターロジック</a:t>
            </a:r>
            <a:r>
              <a:rPr lang="ja-JP" altLang="en-US" sz="1400" b="1" dirty="0">
                <a:latin typeface="Calibri" charset="0"/>
                <a:ea typeface="メイリオ" charset="0"/>
                <a:cs typeface="メイリオ" charset="0"/>
              </a:rPr>
              <a:t>　</a:t>
            </a:r>
            <a:r>
              <a:rPr lang="en-US" altLang="ja-JP" sz="1400" b="1" dirty="0">
                <a:latin typeface="Calibri" charset="0"/>
                <a:ea typeface="メイリオ" charset="0"/>
                <a:cs typeface="メイリオ" charset="0"/>
              </a:rPr>
              <a:t> </a:t>
            </a:r>
            <a:r>
              <a:rPr lang="en-US" altLang="ja-JP" sz="1400" b="1" dirty="0">
                <a:latin typeface="Calibri" charset="0"/>
                <a:ea typeface="メイリオ" charset="0"/>
                <a:cs typeface="メイリオ" charset="0"/>
                <a:hlinkClick r:id="rId3"/>
              </a:rPr>
              <a:t>Tel:082-297</a:t>
            </a:r>
            <a:r>
              <a:rPr lang="en-US" altLang="ja-JP" sz="1400" b="1" dirty="0">
                <a:latin typeface="Calibri" charset="0"/>
                <a:hlinkClick r:id="rId3"/>
              </a:rPr>
              <a:t>-1321</a:t>
            </a:r>
            <a:endParaRPr lang="en-US" altLang="ja-JP" sz="1400" b="1" dirty="0">
              <a:latin typeface="Calibri" charset="0"/>
            </a:endParaRPr>
          </a:p>
        </p:txBody>
      </p:sp>
      <p:sp>
        <p:nvSpPr>
          <p:cNvPr id="14347" name="テキスト ボックス 16"/>
          <p:cNvSpPr txBox="1">
            <a:spLocks noChangeArrowheads="1"/>
          </p:cNvSpPr>
          <p:nvPr/>
        </p:nvSpPr>
        <p:spPr bwMode="auto">
          <a:xfrm>
            <a:off x="2358628" y="2898552"/>
            <a:ext cx="381635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66788" fontAlgn="base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66788" fontAlgn="base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66788" fontAlgn="base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66788" fontAlgn="base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ja-JP" altLang="en-US" dirty="0" smtClean="0">
                <a:latin typeface="Calibri" charset="0"/>
              </a:rPr>
              <a:t>株式会社　</a:t>
            </a:r>
            <a:r>
              <a:rPr lang="en-US" altLang="ja-JP" dirty="0" smtClean="0">
                <a:latin typeface="Calibri" charset="0"/>
              </a:rPr>
              <a:t>〇〇</a:t>
            </a:r>
            <a:r>
              <a:rPr lang="ja-JP" altLang="en-US" dirty="0" smtClean="0">
                <a:latin typeface="Calibri" charset="0"/>
              </a:rPr>
              <a:t>　</a:t>
            </a:r>
            <a:endParaRPr lang="ja-JP" altLang="en-US" dirty="0">
              <a:latin typeface="Calibri" charset="0"/>
            </a:endParaRPr>
          </a:p>
        </p:txBody>
      </p:sp>
      <p:sp>
        <p:nvSpPr>
          <p:cNvPr id="14348" name="テキスト ボックス 16"/>
          <p:cNvSpPr txBox="1">
            <a:spLocks noChangeArrowheads="1"/>
          </p:cNvSpPr>
          <p:nvPr/>
        </p:nvSpPr>
        <p:spPr bwMode="auto">
          <a:xfrm>
            <a:off x="2358628" y="3474616"/>
            <a:ext cx="4198938" cy="3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66788" fontAlgn="base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66788" fontAlgn="base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66788" fontAlgn="base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66788" fontAlgn="base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ja-JP" altLang="en-US" dirty="0" smtClean="0"/>
              <a:t>代表取締役　</a:t>
            </a:r>
            <a:r>
              <a:rPr lang="en-US" altLang="ja-JP" dirty="0" smtClean="0"/>
              <a:t>〇〇</a:t>
            </a:r>
            <a:r>
              <a:rPr lang="ja-JP" altLang="en-US" dirty="0">
                <a:latin typeface="Calibri" charset="0"/>
              </a:rPr>
              <a:t>　様</a:t>
            </a:r>
            <a:r>
              <a:rPr lang="ja-JP" dirty="0">
                <a:latin typeface="Calibri" charset="0"/>
              </a:rPr>
              <a:t>　</a:t>
            </a:r>
            <a:r>
              <a:rPr lang="ja-JP" altLang="en-US" dirty="0">
                <a:latin typeface="Calibri" charset="0"/>
              </a:rPr>
              <a:t>　　　</a:t>
            </a:r>
            <a:endParaRPr lang="ja-JP" altLang="en-US" sz="1600" dirty="0">
              <a:latin typeface="Calibri" charset="0"/>
            </a:endParaRPr>
          </a:p>
        </p:txBody>
      </p:sp>
      <p:sp>
        <p:nvSpPr>
          <p:cNvPr id="14350" name="テキスト ボックス 2"/>
          <p:cNvSpPr txBox="1">
            <a:spLocks noChangeArrowheads="1"/>
          </p:cNvSpPr>
          <p:nvPr/>
        </p:nvSpPr>
        <p:spPr bwMode="auto">
          <a:xfrm>
            <a:off x="1619250" y="9840913"/>
            <a:ext cx="397093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66788" fontAlgn="base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66788" fontAlgn="base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66788" fontAlgn="base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66788" fontAlgn="base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200" dirty="0" smtClean="0">
                <a:latin typeface="Calibri" charset="0"/>
                <a:ea typeface="メイリオ" charset="0"/>
                <a:cs typeface="メイリオ" charset="0"/>
              </a:rPr>
              <a:t>□</a:t>
            </a:r>
            <a:r>
              <a:rPr lang="ja-JP" altLang="en-US" sz="1200" dirty="0" smtClean="0">
                <a:latin typeface="Calibri" charset="0"/>
                <a:ea typeface="メイリオ" charset="0"/>
                <a:cs typeface="メイリオ" charset="0"/>
              </a:rPr>
              <a:t>路面電車をご利用の場合、紙屋町西電停より徒歩１分</a:t>
            </a:r>
            <a:endParaRPr lang="en-US" altLang="ja-JP" sz="1100" dirty="0">
              <a:latin typeface="Calibri" charset="0"/>
              <a:ea typeface="メイリオ" charset="0"/>
              <a:cs typeface="メイリオ" charset="0"/>
            </a:endParaRPr>
          </a:p>
        </p:txBody>
      </p:sp>
      <p:sp>
        <p:nvSpPr>
          <p:cNvPr id="14351" name="テキスト ボックス 3"/>
          <p:cNvSpPr txBox="1">
            <a:spLocks noChangeArrowheads="1"/>
          </p:cNvSpPr>
          <p:nvPr/>
        </p:nvSpPr>
        <p:spPr bwMode="auto">
          <a:xfrm>
            <a:off x="126380" y="7435056"/>
            <a:ext cx="10826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66788" fontAlgn="base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66788" fontAlgn="base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66788" fontAlgn="base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66788" fontAlgn="base">
              <a:spcBef>
                <a:spcPct val="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400" b="1" dirty="0">
                <a:latin typeface="メイリオ" charset="0"/>
                <a:ea typeface="メイリオ" charset="0"/>
                <a:cs typeface="メイリオ" charset="0"/>
              </a:rPr>
              <a:t>●</a:t>
            </a:r>
            <a:r>
              <a:rPr lang="ja-JP" altLang="en-US" sz="1400" b="1" dirty="0">
                <a:latin typeface="メイリオ" charset="0"/>
                <a:ea typeface="メイリオ" charset="0"/>
                <a:cs typeface="メイリオ" charset="0"/>
              </a:rPr>
              <a:t>　地　図</a:t>
            </a:r>
          </a:p>
        </p:txBody>
      </p:sp>
      <p:pic>
        <p:nvPicPr>
          <p:cNvPr id="14352" name="図 1" descr="スクリーンショット 2017-03-07 11.21.1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8388" y="0"/>
            <a:ext cx="2143125" cy="44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" name="直線コネクタ 21"/>
          <p:cNvCxnSpPr/>
          <p:nvPr/>
        </p:nvCxnSpPr>
        <p:spPr>
          <a:xfrm>
            <a:off x="2070596" y="4338712"/>
            <a:ext cx="4287838" cy="1587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" name="図 1" descr="スクリーンショット 2017-04-14 10.09.55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0556" y="7363048"/>
            <a:ext cx="3312368" cy="2407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4259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1917</TotalTime>
  <Words>36</Words>
  <Application>Microsoft Macintosh PowerPoint</Application>
  <PresentationFormat>ユーザー設定</PresentationFormat>
  <Paragraphs>27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Maruyama</dc:creator>
  <cp:lastModifiedBy>taniguchi taniguchi</cp:lastModifiedBy>
  <cp:revision>258</cp:revision>
  <cp:lastPrinted>2017-03-07T02:28:13Z</cp:lastPrinted>
  <dcterms:created xsi:type="dcterms:W3CDTF">2009-01-15T09:25:38Z</dcterms:created>
  <dcterms:modified xsi:type="dcterms:W3CDTF">2017-04-26T07:48:49Z</dcterms:modified>
</cp:coreProperties>
</file>